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9" Type="http://schemas.openxmlformats.org/officeDocument/2006/relationships/tags" Target="../tags/tag8.xml"/><Relationship Id="rId8" Type="http://schemas.openxmlformats.org/officeDocument/2006/relationships/tags" Target="../tags/tag7.xml"/><Relationship Id="rId7" Type="http://schemas.openxmlformats.org/officeDocument/2006/relationships/tags" Target="../tags/tag6.xml"/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image" Target="../media/image1.png"/><Relationship Id="rId10" Type="http://schemas.openxmlformats.org/officeDocument/2006/relationships/slideLayout" Target="../slideLayouts/slideLayout7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7936" y="1574801"/>
            <a:ext cx="3408653" cy="2472265"/>
          </a:xfrm>
          <a:prstGeom prst="rect">
            <a:avLst/>
          </a:prstGeom>
        </p:spPr>
      </p:pic>
      <p:pic>
        <p:nvPicPr>
          <p:cNvPr id="10" name="图片 9"/>
          <p:cNvPicPr>
            <a:picLocks noChangeAspect="1"/>
          </p:cNvPicPr>
          <p:nvPr>
            <p:custDataLst>
              <p:tags r:id="rId3"/>
            </p:custDataLst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391282" y="1574801"/>
            <a:ext cx="3408653" cy="2472265"/>
          </a:xfrm>
          <a:prstGeom prst="rect">
            <a:avLst/>
          </a:prstGeom>
        </p:spPr>
      </p:pic>
      <p:pic>
        <p:nvPicPr>
          <p:cNvPr id="11" name="图片 10"/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945147" y="1574801"/>
            <a:ext cx="3408653" cy="2472265"/>
          </a:xfrm>
          <a:prstGeom prst="rect">
            <a:avLst/>
          </a:prstGeom>
        </p:spPr>
      </p:pic>
      <p:sp>
        <p:nvSpPr>
          <p:cNvPr id="14" name="标题 1"/>
          <p:cNvSpPr txBox="1"/>
          <p:nvPr>
            <p:custDataLst>
              <p:tags r:id="rId5"/>
            </p:custDataLst>
          </p:nvPr>
        </p:nvSpPr>
        <p:spPr>
          <a:xfrm>
            <a:off x="839788" y="457199"/>
            <a:ext cx="10514012" cy="982133"/>
          </a:xfrm>
          <a:prstGeom prst="rect">
            <a:avLst/>
          </a:prstGeom>
        </p:spPr>
        <p:txBody>
          <a:bodyPr vert="horz" lIns="91440" tIns="45720" rIns="91440" bIns="45720" rtlCol="0" anchor="ctr" anchorCtr="0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lang="zh-CN" altLang="en-US" sz="4000" kern="1200" dirty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mtClean="0"/>
              <a:t>请在此处添加标题</a:t>
            </a:r>
            <a:endParaRPr lang="zh-CN" altLang="en-US" dirty="0" smtClean="0"/>
          </a:p>
        </p:txBody>
      </p:sp>
      <p:sp>
        <p:nvSpPr>
          <p:cNvPr id="15" name="文本占位符 8"/>
          <p:cNvSpPr txBox="1"/>
          <p:nvPr>
            <p:custDataLst>
              <p:tags r:id="rId6"/>
            </p:custDataLst>
          </p:nvPr>
        </p:nvSpPr>
        <p:spPr>
          <a:xfrm>
            <a:off x="837936" y="4186240"/>
            <a:ext cx="3408653" cy="1977493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6" name="文本占位符 10"/>
          <p:cNvSpPr txBox="1"/>
          <p:nvPr>
            <p:custDataLst>
              <p:tags r:id="rId7"/>
            </p:custDataLst>
          </p:nvPr>
        </p:nvSpPr>
        <p:spPr>
          <a:xfrm>
            <a:off x="4391283" y="4186240"/>
            <a:ext cx="3408653" cy="1977493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7" name="文本占位符 9"/>
          <p:cNvSpPr txBox="1"/>
          <p:nvPr>
            <p:custDataLst>
              <p:tags r:id="rId8"/>
            </p:custDataLst>
          </p:nvPr>
        </p:nvSpPr>
        <p:spPr>
          <a:xfrm>
            <a:off x="7944630" y="4186241"/>
            <a:ext cx="3409170" cy="1977492"/>
          </a:xfrm>
          <a:prstGeom prst="rect">
            <a:avLst/>
          </a:prstGeom>
        </p:spPr>
        <p:txBody>
          <a:bodyPr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</p:spTree>
    <p:custDataLst>
      <p:tags r:id="rId9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d"/>
  <p:tag name="KSO_WM_UNIT_INDEX" val="1"/>
  <p:tag name="KSO_WM_UNIT_ID" val="150995214*d*1"/>
  <p:tag name="KSO_WM_UNIT_CLEAR" val="0"/>
  <p:tag name="KSO_WM_UNIT_LAYERLEVEL" val="1"/>
  <p:tag name="KSO_WM_UNIT_VALUE" val="686*946"/>
  <p:tag name="KSO_WM_UNIT_HIGHLIGHT" val="0"/>
  <p:tag name="KSO_WM_UNIT_COMPATIBLE" val="0"/>
  <p:tag name="KSO_WM_BEAUTIFY_FLAG" val="#wm#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d"/>
  <p:tag name="KSO_WM_UNIT_INDEX" val="2"/>
  <p:tag name="KSO_WM_UNIT_ID" val="150995214*d*2"/>
  <p:tag name="KSO_WM_UNIT_CLEAR" val="0"/>
  <p:tag name="KSO_WM_UNIT_LAYERLEVEL" val="1"/>
  <p:tag name="KSO_WM_UNIT_VALUE" val="686*946"/>
  <p:tag name="KSO_WM_UNIT_HIGHLIGHT" val="0"/>
  <p:tag name="KSO_WM_UNIT_COMPATIBLE" val="0"/>
  <p:tag name="KSO_WM_BEAUTIFY_FLAG" val="#wm#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d"/>
  <p:tag name="KSO_WM_UNIT_INDEX" val="3"/>
  <p:tag name="KSO_WM_UNIT_ID" val="150995214*d*3"/>
  <p:tag name="KSO_WM_UNIT_CLEAR" val="0"/>
  <p:tag name="KSO_WM_UNIT_LAYERLEVEL" val="1"/>
  <p:tag name="KSO_WM_UNIT_VALUE" val="686*946"/>
  <p:tag name="KSO_WM_UNIT_HIGHLIGHT" val="0"/>
  <p:tag name="KSO_WM_UNIT_COMPATIBLE" val="0"/>
  <p:tag name="KSO_WM_BEAUTIFY_FLAG" val="#wm#"/>
</p:tagLst>
</file>

<file path=ppt/tags/tag4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a"/>
  <p:tag name="KSO_WM_UNIT_INDEX" val="1"/>
  <p:tag name="KSO_WM_UNIT_ID" val="150995214*a*1"/>
  <p:tag name="KSO_WM_UNIT_CLEAR" val="1"/>
  <p:tag name="KSO_WM_UNIT_LAYERLEVEL" val="1"/>
  <p:tag name="KSO_WM_UNIT_VALUE" val="22"/>
  <p:tag name="KSO_WM_UNIT_ISCONTENTSTITLE" val="0"/>
  <p:tag name="KSO_WM_UNIT_HIGHLIGHT" val="0"/>
  <p:tag name="KSO_WM_UNIT_COMPATIBLE" val="0"/>
  <p:tag name="KSO_WM_UNIT_PRESET_TEXT" val="请在此处添加标题"/>
  <p:tag name="KSO_WM_BEAUTIFY_FLAG" val="#wm#"/>
</p:tagLst>
</file>

<file path=ppt/tags/tag5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f"/>
  <p:tag name="KSO_WM_UNIT_INDEX" val="1"/>
  <p:tag name="KSO_WM_UNIT_ID" val="150995214*f*1"/>
  <p:tag name="KSO_WM_UNIT_CLEAR" val="1"/>
  <p:tag name="KSO_WM_UNIT_LAYERLEVEL" val="1"/>
  <p:tag name="KSO_WM_UNIT_VALUE" val="45"/>
  <p:tag name="KSO_WM_UNIT_HIGHLIGHT" val="0"/>
  <p:tag name="KSO_WM_UNIT_COMPATIBLE" val="0"/>
  <p:tag name="KSO_WM_UNIT_PRESET_TEXT" val="请在此处添加文本"/>
  <p:tag name="KSO_WM_BEAUTIFY_FLAG" val="#wm#"/>
</p:tagLst>
</file>

<file path=ppt/tags/tag6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f"/>
  <p:tag name="KSO_WM_UNIT_INDEX" val="2"/>
  <p:tag name="KSO_WM_UNIT_ID" val="150995214*f*2"/>
  <p:tag name="KSO_WM_UNIT_CLEAR" val="1"/>
  <p:tag name="KSO_WM_UNIT_LAYERLEVEL" val="1"/>
  <p:tag name="KSO_WM_UNIT_VALUE" val="45"/>
  <p:tag name="KSO_WM_UNIT_HIGHLIGHT" val="0"/>
  <p:tag name="KSO_WM_UNIT_COMPATIBLE" val="0"/>
  <p:tag name="KSO_WM_UNIT_PRESET_TEXT" val="请在此处添加文本"/>
  <p:tag name="KSO_WM_BEAUTIFY_FLAG" val="#wm#"/>
</p:tagLst>
</file>

<file path=ppt/tags/tag7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f"/>
  <p:tag name="KSO_WM_UNIT_INDEX" val="3"/>
  <p:tag name="KSO_WM_UNIT_ID" val="150995214*f*3"/>
  <p:tag name="KSO_WM_UNIT_CLEAR" val="1"/>
  <p:tag name="KSO_WM_UNIT_LAYERLEVEL" val="1"/>
  <p:tag name="KSO_WM_UNIT_VALUE" val="45"/>
  <p:tag name="KSO_WM_UNIT_HIGHLIGHT" val="0"/>
  <p:tag name="KSO_WM_UNIT_COMPATIBLE" val="0"/>
  <p:tag name="KSO_WM_UNIT_PRESET_TEXT" val="请在此处添加文本"/>
  <p:tag name="KSO_WM_BEAUTIFY_FLAG" val="#wm#"/>
</p:tagLst>
</file>

<file path=ppt/tags/tag8.xml><?xml version="1.0" encoding="utf-8"?>
<p:tagLst xmlns:p="http://schemas.openxmlformats.org/presentationml/2006/main">
  <p:tag name="KSO_WM_SLIDE_ID" val="150995214"/>
  <p:tag name="KSO_WM_SLIDE_INDEX" val="68"/>
  <p:tag name="KSO_WM_SLIDE_ITEM_CNT" val="6"/>
  <p:tag name="KSO_WM_SLIDE_LAYOUT" val="a_f_d"/>
  <p:tag name="KSO_WM_SLIDE_LAYOUT_CNT" val="1_3_3"/>
  <p:tag name="KSO_WM_SLIDE_TYPE" val="text"/>
  <p:tag name="KSO_WM_BEAUTIFY_FLAG" val="#wm#"/>
  <p:tag name="KSO_WM_SLIDE_POSITION" val="66*124"/>
  <p:tag name="KSO_WM_SLIDE_SIZE" val="828*362"/>
  <p:tag name="KSO_WM_TEMPLATE_CATEGORY" val="preset"/>
  <p:tag name="KSO_WM_TEMPLATE_INDEX" val="1"/>
  <p:tag name="KSO_WM_TAG_VERSION" val="1.0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</Words>
  <Application>Kingsoft Office WPP</Application>
  <PresentationFormat>宽屏</PresentationFormat>
  <Paragraphs>8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2015-12-03T08:53:52Z</dcterms:created>
  <dcterms:modified xsi:type="dcterms:W3CDTF">2015-12-03T08:53:52Z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2052-10.1.0.5359</vt:lpwstr>
  </property>
</Properties>
</file>

<file path=docProps/thumbnail.jpeg>
</file>